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7" r:id="rId7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28/06/2014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5513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2800" dirty="0" smtClean="0"/>
              <a:t>Cuándo Jerusalén estaba a punto de ser invadida por Nabucodonosor, ¿donde fue puesta el arca del Pacto?</a:t>
            </a:r>
            <a:endParaRPr lang="es-CO" sz="2800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sz="2800" b="1" u="sng" dirty="0" smtClean="0">
                <a:solidFill>
                  <a:srgbClr val="FF0000"/>
                </a:solidFill>
              </a:rPr>
              <a:t>Patriarcas y Reyes dice en la pagina 334 p1:</a:t>
            </a:r>
          </a:p>
          <a:p>
            <a:pPr marL="0" indent="0" algn="ctr">
              <a:buNone/>
            </a:pPr>
            <a:r>
              <a:rPr lang="es-CO" sz="2800" dirty="0" smtClean="0"/>
              <a:t>«Entre los justos que estaban todavía en Jerusalén y para quienes había sido declarado el propósito divino,  se contaban algunos que estaban resueltos a poner fuera del alcance de manos brutales el arca sagrada que contenía las tablas de piedra sobre las cuales habían sido escritos los preceptos del Decálogo.</a:t>
            </a:r>
          </a:p>
          <a:p>
            <a:pPr marL="0" indent="0" algn="ctr">
              <a:buNone/>
            </a:pPr>
            <a:r>
              <a:rPr lang="es-CO" sz="2800" dirty="0" smtClean="0"/>
              <a:t> Así lo hicieron. Con lamentos y pesadumbre, </a:t>
            </a:r>
            <a:r>
              <a:rPr lang="es-CO" sz="2800" b="1" u="sng" dirty="0" smtClean="0"/>
              <a:t>escondieron</a:t>
            </a:r>
            <a:r>
              <a:rPr lang="es-CO" sz="2800" dirty="0" smtClean="0"/>
              <a:t> </a:t>
            </a:r>
            <a:r>
              <a:rPr lang="es-CO" sz="2800" b="1" u="sng" dirty="0" smtClean="0"/>
              <a:t>el arca en una cueva</a:t>
            </a:r>
            <a:r>
              <a:rPr lang="es-CO" sz="2800" dirty="0" smtClean="0"/>
              <a:t>, donde había de quedar oculta del pueblo de Israel y de Judá por causa de sus pecados. Esa arca sagrada está todavía escondida, lo ha sido desde que fue puesta en recaudo».</a:t>
            </a:r>
          </a:p>
          <a:p>
            <a:pPr marL="0" indent="0" algn="ctr">
              <a:buNone/>
            </a:pPr>
            <a:r>
              <a:rPr lang="es-CO" sz="2800" b="1" u="sng" dirty="0" smtClean="0">
                <a:solidFill>
                  <a:srgbClr val="FF0000"/>
                </a:solidFill>
              </a:rPr>
              <a:t>La autora de este libro murió en el </a:t>
            </a:r>
            <a:r>
              <a:rPr lang="es-CO" sz="2800" b="1" u="sng" dirty="0" smtClean="0">
                <a:solidFill>
                  <a:srgbClr val="FF0000"/>
                </a:solidFill>
              </a:rPr>
              <a:t>19</a:t>
            </a:r>
            <a:r>
              <a:rPr lang="es-CO" sz="2800" b="1" u="sng" dirty="0" smtClean="0">
                <a:solidFill>
                  <a:srgbClr val="FF0000"/>
                </a:solidFill>
              </a:rPr>
              <a:t>15</a:t>
            </a:r>
            <a:r>
              <a:rPr lang="es-CO" sz="2800" b="1" u="sng" dirty="0" smtClean="0">
                <a:solidFill>
                  <a:srgbClr val="FF0000"/>
                </a:solidFill>
              </a:rPr>
              <a:t>. </a:t>
            </a:r>
            <a:endParaRPr lang="es-CO" sz="28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6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CO" sz="2800" dirty="0"/>
              <a:t>Ron Wyatt falleció de cáncer el 4 de agosto de 1999, a la edad de 66 años, en el Baptist Central Hospital en Memphis, Tennesse</a:t>
            </a:r>
            <a:r>
              <a:rPr lang="es-CO" sz="2800" dirty="0" smtClean="0"/>
              <a:t>. EE.UU.</a:t>
            </a:r>
            <a:endParaRPr lang="es-CO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44824"/>
            <a:ext cx="9144000" cy="501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6076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96655">
            <a:off x="310253" y="590153"/>
            <a:ext cx="8442202" cy="58815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2738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876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6590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546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38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92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329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092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9724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6360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35562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78720">
            <a:off x="519810" y="914161"/>
            <a:ext cx="8244791" cy="50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74086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9"/>
            <a:ext cx="8496944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6508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853244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140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496944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45343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0"/>
            <a:ext cx="835292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165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0"/>
            <a:ext cx="8352928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08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1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11148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35292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96964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5789">
            <a:off x="749275" y="943032"/>
            <a:ext cx="7613605" cy="4985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35219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496944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4537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748464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259821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387"/>
            <a:ext cx="8352928" cy="684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807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60444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7238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04448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6599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496944" cy="62646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002124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15672">
            <a:off x="489965" y="840788"/>
            <a:ext cx="8251075" cy="5191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286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-1"/>
            <a:ext cx="8568950" cy="6525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35632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68951" cy="64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8111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56895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7788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BCB"/>
            </a:gs>
            <a:gs pos="13000">
              <a:srgbClr val="5F5F5F"/>
            </a:gs>
            <a:gs pos="21001">
              <a:srgbClr val="5F5F5F"/>
            </a:gs>
            <a:gs pos="63000">
              <a:srgbClr val="FFFFFF"/>
            </a:gs>
            <a:gs pos="67000">
              <a:srgbClr val="B2B2B2"/>
            </a:gs>
            <a:gs pos="69000">
              <a:srgbClr val="292929"/>
            </a:gs>
            <a:gs pos="82001">
              <a:srgbClr val="777777"/>
            </a:gs>
            <a:gs pos="100000">
              <a:srgbClr val="EAEAE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568952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0402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4664"/>
            <a:ext cx="8496944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162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352927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085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7" cy="6048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696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675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68653">
            <a:off x="456809" y="1167915"/>
            <a:ext cx="8171545" cy="4684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44554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208912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17092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764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257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-1"/>
            <a:ext cx="8640960" cy="6597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3369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424936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00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9"/>
            <a:ext cx="8496944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281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568952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51756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98203">
            <a:off x="408454" y="1221889"/>
            <a:ext cx="8229317" cy="456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112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53244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4159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496943" cy="6597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46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1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6777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496944" cy="6525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045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71296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43645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568952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1282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568952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303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8568952" cy="6192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0348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412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8424935" cy="62646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9744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0"/>
            <a:ext cx="864095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6246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73456">
            <a:off x="436631" y="792232"/>
            <a:ext cx="8081822" cy="52905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642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292"/>
            <a:ext cx="9143999" cy="597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6961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120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419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44000" cy="5760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9772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3899">
            <a:off x="593879" y="995285"/>
            <a:ext cx="7786015" cy="4900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4808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0"/>
            <a:ext cx="8424935" cy="6525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11034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8"/>
            <a:ext cx="9144000" cy="5616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4537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1156">
            <a:off x="492188" y="939792"/>
            <a:ext cx="8062134" cy="503536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  <a:effectLst/>
          <a:extLst/>
        </p:spPr>
      </p:pic>
    </p:spTree>
    <p:extLst>
      <p:ext uri="{BB962C8B-B14F-4D97-AF65-F5344CB8AC3E}">
        <p14:creationId xmlns:p14="http://schemas.microsoft.com/office/powerpoint/2010/main" val="2068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109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7"/>
            <a:ext cx="9143999" cy="56886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6773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0689"/>
            <a:ext cx="9144000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895820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7763"/>
            <a:ext cx="9144000" cy="4562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1165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3"/>
            <a:ext cx="9144000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10260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656"/>
            <a:ext cx="9143999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4660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dirty="0" smtClean="0"/>
              <a:t>¿Dónde está el original de la Ley de Dios?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1628800"/>
            <a:ext cx="9144000" cy="4925144"/>
          </a:xfrm>
          <a:blipFill>
            <a:blip r:embed="rId2"/>
            <a:tile tx="0" ty="0" sx="100000" sy="100000" flip="none" algn="tl"/>
          </a:blipFill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Basado en </a:t>
            </a:r>
            <a:r>
              <a:rPr lang="es-CO" dirty="0" smtClean="0">
                <a:solidFill>
                  <a:srgbClr val="FF0000"/>
                </a:solidFill>
              </a:rPr>
              <a:t>Éxo.25:40</a:t>
            </a:r>
            <a:r>
              <a:rPr lang="es-CO" dirty="0" smtClean="0"/>
              <a:t> donde le dice Dios a Moisés refiriéndose a la construcción del santuario: «</a:t>
            </a:r>
            <a:r>
              <a:rPr lang="es-CO" dirty="0" smtClean="0">
                <a:latin typeface="Agency FB" pitchFamily="34" charset="0"/>
              </a:rPr>
              <a:t>Mira </a:t>
            </a:r>
            <a:r>
              <a:rPr lang="es-CO" dirty="0">
                <a:latin typeface="Agency FB" pitchFamily="34" charset="0"/>
              </a:rPr>
              <a:t>y hazlos conforme al modelo que te ha sido mostrado en el </a:t>
            </a:r>
            <a:r>
              <a:rPr lang="es-CO" dirty="0" smtClean="0">
                <a:latin typeface="Agency FB" pitchFamily="34" charset="0"/>
              </a:rPr>
              <a:t>monte</a:t>
            </a:r>
            <a:r>
              <a:rPr lang="es-CO" dirty="0" smtClean="0"/>
              <a:t>».</a:t>
            </a:r>
          </a:p>
          <a:p>
            <a:pPr marL="0" indent="0" algn="ctr">
              <a:buNone/>
            </a:pPr>
            <a:r>
              <a:rPr lang="es-CO" dirty="0" smtClean="0"/>
              <a:t>Ese «modelo» no es otro sino el Santuario celestial mencionado en </a:t>
            </a:r>
            <a:r>
              <a:rPr lang="es-CO" dirty="0" smtClean="0">
                <a:solidFill>
                  <a:srgbClr val="FF0000"/>
                </a:solidFill>
              </a:rPr>
              <a:t>(Apoc.11:19), </a:t>
            </a:r>
            <a:r>
              <a:rPr lang="es-CO" dirty="0" smtClean="0"/>
              <a:t>que </a:t>
            </a:r>
            <a:r>
              <a:rPr lang="es-CO" dirty="0"/>
              <a:t>dice: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Y fue abierto el templo de Dios que está en el cielo, y se hizo visible el arca de su pacto en su templo»</a:t>
            </a:r>
            <a:r>
              <a:rPr lang="es-CO" dirty="0" smtClean="0"/>
              <a:t>. </a:t>
            </a:r>
          </a:p>
          <a:p>
            <a:pPr marL="0" indent="0" algn="ctr">
              <a:buNone/>
            </a:pPr>
            <a:r>
              <a:rPr lang="es-CO" dirty="0" smtClean="0"/>
              <a:t>Por tanto, el arca que contenía las tablas de la santa Ley de Dios, es una copia </a:t>
            </a:r>
            <a:r>
              <a:rPr lang="es-CO" b="1" u="sng" dirty="0" smtClean="0"/>
              <a:t>fidedigna</a:t>
            </a:r>
            <a:r>
              <a:rPr lang="es-CO" dirty="0" smtClean="0"/>
              <a:t> de su original, y que según leímos en la diapositiva N° 2 fue ocultada en una cueva, será revelada nuevamente en el momento oportuno como lo dice Ron Wyatt, y esto para juzgar a los habitantes de la tierra según </a:t>
            </a:r>
            <a:r>
              <a:rPr lang="es-CO" dirty="0" smtClean="0">
                <a:solidFill>
                  <a:srgbClr val="FF0000"/>
                </a:solidFill>
              </a:rPr>
              <a:t>(Sant.2:12</a:t>
            </a:r>
            <a:r>
              <a:rPr lang="es-CO" dirty="0">
                <a:solidFill>
                  <a:srgbClr val="FF0000"/>
                </a:solidFill>
              </a:rPr>
              <a:t>), </a:t>
            </a:r>
            <a:r>
              <a:rPr lang="es-CO" dirty="0"/>
              <a:t>que dice</a:t>
            </a:r>
            <a:r>
              <a:rPr lang="es-CO" dirty="0" smtClean="0"/>
              <a:t>: «</a:t>
            </a:r>
            <a:r>
              <a:rPr lang="es-CO" dirty="0" smtClean="0">
                <a:latin typeface="Agency FB" pitchFamily="34" charset="0"/>
              </a:rPr>
              <a:t>Así </a:t>
            </a:r>
            <a:r>
              <a:rPr lang="es-CO" dirty="0">
                <a:latin typeface="Agency FB" pitchFamily="34" charset="0"/>
              </a:rPr>
              <a:t>hablad y así actuad, como quienes están a punto de ser juzgados por la ley de la </a:t>
            </a:r>
            <a:r>
              <a:rPr lang="es-CO" dirty="0" smtClean="0">
                <a:latin typeface="Agency FB" pitchFamily="34" charset="0"/>
              </a:rPr>
              <a:t>libertad</a:t>
            </a:r>
            <a:r>
              <a:rPr lang="es-CO" dirty="0" smtClean="0"/>
              <a:t>». </a:t>
            </a:r>
          </a:p>
          <a:p>
            <a:pPr marL="0" indent="0" algn="ctr">
              <a:buNone/>
            </a:pPr>
            <a:r>
              <a:rPr lang="es-CO" dirty="0" smtClean="0"/>
              <a:t>Recuerda que en la Biblia que tu tienes existe una copia de esa ley, y tu debes regirte por ella, y no por lo que te enseñan en tu iglesia.    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079673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</TotalTime>
  <Words>390</Words>
  <Application>Microsoft Office PowerPoint</Application>
  <PresentationFormat>Presentación en pantalla (4:3)</PresentationFormat>
  <Paragraphs>11</Paragraphs>
  <Slides>70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70</vt:i4>
      </vt:variant>
    </vt:vector>
  </HeadingPairs>
  <TitlesOfParts>
    <vt:vector size="71" baseType="lpstr">
      <vt:lpstr>Tema de Office</vt:lpstr>
      <vt:lpstr>Presentación de PowerPoint</vt:lpstr>
      <vt:lpstr>Cuándo Jerusalén estaba a punto de ser invadida por Nabucodonosor, ¿donde fue puesta el arca del Pacto?</vt:lpstr>
      <vt:lpstr>Ron Wyatt falleció de cáncer el 4 de agosto de 1999, a la edad de 66 años, en el Baptist Central Hospital en Memphis, Tennesse. EE.UU.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¿Dónde está el original de la Ley de Dios?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FAMILIA FIERRO CH</dc:creator>
  <cp:lastModifiedBy>FAMILIA FIERRO CH</cp:lastModifiedBy>
  <cp:revision>150</cp:revision>
  <dcterms:created xsi:type="dcterms:W3CDTF">2014-04-22T13:37:49Z</dcterms:created>
  <dcterms:modified xsi:type="dcterms:W3CDTF">2014-06-28T16:10:52Z</dcterms:modified>
</cp:coreProperties>
</file>